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89600" cy="401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3683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511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51100" y="1041400"/>
            <a:ext cx="0" cy="259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451100" y="384175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451100" y="4311650"/>
            <a:ext cx="0" cy="158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4114800" y="787400"/>
            <a:ext cx="0" cy="63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114800" y="1625600"/>
            <a:ext cx="0" cy="24828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114800" y="4311650"/>
            <a:ext cx="0" cy="158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5765800" y="787400"/>
            <a:ext cx="0" cy="3683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3" name=""/>
          <p:cNvSpPr/>
          <p:nvPr/>
        </p:nvSpPr>
        <p:spPr>
          <a:xfrm>
            <a:off x="2336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4" name=""/>
          <p:cNvSpPr/>
          <p:nvPr/>
        </p:nvSpPr>
        <p:spPr>
          <a:xfrm>
            <a:off x="4000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5651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6" name=""/>
          <p:cNvSpPr/>
          <p:nvPr/>
        </p:nvSpPr>
        <p:spPr>
          <a:xfrm>
            <a:off x="1781733" y="825500"/>
            <a:ext cx="12561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segment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806450" y="10604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894304" y="1092200"/>
            <a:ext cx="87254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Tunneled</a:t>
            </a:r>
          </a:p>
        </p:txBody>
      </p:sp>
      <p:sp>
        <p:nvSpPr>
          <p:cNvPr id="19" name=""/>
          <p:cNvSpPr/>
          <p:nvPr/>
        </p:nvSpPr>
        <p:spPr>
          <a:xfrm>
            <a:off x="2457450" y="1060450"/>
            <a:ext cx="1854200" cy="292100"/>
          </a:xfrm>
          <a:custGeom>
            <a:pathLst>
              <a:path w="1854200" h="292100">
                <a:moveTo>
                  <a:pt x="1663700" y="0"/>
                </a:moveTo>
                <a:lnTo>
                  <a:pt x="1739900" y="0"/>
                </a:lnTo>
                <a:cubicBezTo>
                  <a:pt x="1803026" y="0"/>
                  <a:pt x="1854200" y="51173"/>
                  <a:pt x="1854200" y="114300"/>
                </a:cubicBezTo>
                <a:lnTo>
                  <a:pt x="1854200" y="177800"/>
                </a:lnTo>
                <a:cubicBezTo>
                  <a:pt x="1854200" y="240926"/>
                  <a:pt x="1803026" y="292100"/>
                  <a:pt x="1739900" y="292100"/>
                </a:cubicBezTo>
                <a:lnTo>
                  <a:pt x="1663700" y="292100"/>
                </a:lnTo>
                <a:lnTo>
                  <a:pt x="1657350" y="292100"/>
                </a:lnTo>
                <a:lnTo>
                  <a:pt x="0" y="292100"/>
                </a:lnTo>
              </a:path>
            </a:pathLst>
          </a:custGeom>
          <a:noFill/>
          <a:ln w="63500" cmpd="tri">
            <a:prstDash val="solid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3421253" y="1409700"/>
            <a:ext cx="12791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Last Segment</a:t>
            </a:r>
          </a:p>
        </p:txBody>
      </p:sp>
      <p:sp>
        <p:nvSpPr>
          <p:cNvPr id="21" name=""/>
          <p:cNvSpPr/>
          <p:nvPr/>
        </p:nvSpPr>
        <p:spPr>
          <a:xfrm>
            <a:off x="2292350" y="1352550"/>
            <a:ext cx="3467100" cy="292100"/>
          </a:xfrm>
          <a:custGeom>
            <a:pathLst>
              <a:path w="3467100" h="292100">
                <a:moveTo>
                  <a:pt x="152400" y="0"/>
                </a:moveTo>
                <a:lnTo>
                  <a:pt x="127000" y="0"/>
                </a:lnTo>
                <a:cubicBezTo>
                  <a:pt x="56859" y="0"/>
                  <a:pt x="0" y="56859"/>
                  <a:pt x="0" y="127000"/>
                </a:cubicBezTo>
                <a:lnTo>
                  <a:pt x="0" y="165100"/>
                </a:lnTo>
                <a:cubicBezTo>
                  <a:pt x="0" y="235240"/>
                  <a:pt x="56859" y="292100"/>
                  <a:pt x="127000" y="292100"/>
                </a:cubicBezTo>
                <a:lnTo>
                  <a:pt x="152400" y="292100"/>
                </a:lnTo>
                <a:lnTo>
                  <a:pt x="158750" y="292100"/>
                </a:lnTo>
                <a:lnTo>
                  <a:pt x="3467100" y="2921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120364" y="1778000"/>
            <a:ext cx="4204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</a:t>
            </a:r>
          </a:p>
        </p:txBody>
      </p:sp>
      <p:cxnSp>
        <p:nvCxnSpPr>
          <p:cNvPr id="23" name=""/>
          <p:cNvCxnSpPr/>
          <p:nvPr/>
        </p:nvCxnSpPr>
        <p:spPr>
          <a:xfrm flipH="1">
            <a:off x="2457450" y="20129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470150" y="2025650"/>
            <a:ext cx="7144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Second</a:t>
            </a:r>
          </a:p>
        </p:txBody>
      </p:sp>
      <p:sp>
        <p:nvSpPr>
          <p:cNvPr id="25" name=""/>
          <p:cNvSpPr/>
          <p:nvPr/>
        </p:nvSpPr>
        <p:spPr>
          <a:xfrm>
            <a:off x="1822450" y="2012950"/>
            <a:ext cx="622300" cy="304800"/>
          </a:xfrm>
          <a:custGeom>
            <a:pathLst>
              <a:path w="622300" h="304800">
                <a:moveTo>
                  <a:pt x="622300" y="0"/>
                </a:moveTo>
                <a:cubicBezTo>
                  <a:pt x="278613" y="0"/>
                  <a:pt x="0" y="68231"/>
                  <a:pt x="0" y="152400"/>
                </a:cubicBezTo>
                <a:cubicBezTo>
                  <a:pt x="0" y="236568"/>
                  <a:pt x="278613" y="304800"/>
                  <a:pt x="62230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1429080" y="2413000"/>
            <a:ext cx="4882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Third</a:t>
            </a:r>
          </a:p>
        </p:txBody>
      </p:sp>
      <p:sp>
        <p:nvSpPr>
          <p:cNvPr id="27" name=""/>
          <p:cNvSpPr/>
          <p:nvPr/>
        </p:nvSpPr>
        <p:spPr>
          <a:xfrm>
            <a:off x="806450" y="2317750"/>
            <a:ext cx="1803400" cy="330200"/>
          </a:xfrm>
          <a:custGeom>
            <a:pathLst>
              <a:path w="1803400" h="330200">
                <a:moveTo>
                  <a:pt x="1651000" y="0"/>
                </a:moveTo>
                <a:lnTo>
                  <a:pt x="1676400" y="0"/>
                </a:lnTo>
                <a:cubicBezTo>
                  <a:pt x="1746540" y="0"/>
                  <a:pt x="1803400" y="56859"/>
                  <a:pt x="1803400" y="127000"/>
                </a:cubicBezTo>
                <a:lnTo>
                  <a:pt x="1803400" y="203200"/>
                </a:lnTo>
                <a:cubicBezTo>
                  <a:pt x="1803400" y="273340"/>
                  <a:pt x="1746540" y="330200"/>
                  <a:pt x="1676400" y="330200"/>
                </a:cubicBezTo>
                <a:lnTo>
                  <a:pt x="1651000" y="330200"/>
                </a:lnTo>
                <a:lnTo>
                  <a:pt x="1644650" y="330200"/>
                </a:lnTo>
                <a:lnTo>
                  <a:pt x="0" y="3302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1017447" y="2876550"/>
            <a:ext cx="11210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Segment #1</a:t>
            </a:r>
          </a:p>
        </p:txBody>
      </p:sp>
      <p:cxnSp>
        <p:nvCxnSpPr>
          <p:cNvPr id="29" name=""/>
          <p:cNvCxnSpPr/>
          <p:nvPr/>
        </p:nvCxnSpPr>
        <p:spPr>
          <a:xfrm>
            <a:off x="806450" y="311150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2463800" y="2790079"/>
            <a:ext cx="1635584" cy="642840"/>
          </a:xfrm>
          <a:custGeom>
            <a:pathLst>
              <a:path w="1635584" h="642840">
                <a:moveTo>
                  <a:pt x="1308100" y="162670"/>
                </a:moveTo>
                <a:lnTo>
                  <a:pt x="1308100" y="0"/>
                </a:lnTo>
                <a:lnTo>
                  <a:pt x="1635584" y="321420"/>
                </a:lnTo>
                <a:lnTo>
                  <a:pt x="1308100" y="642840"/>
                </a:lnTo>
                <a:lnTo>
                  <a:pt x="1308100" y="480170"/>
                </a:lnTo>
                <a:lnTo>
                  <a:pt x="0" y="480170"/>
                </a:lnTo>
                <a:lnTo>
                  <a:pt x="0" y="162670"/>
                </a:lnTo>
                <a:lnTo>
                  <a:pt x="1308100" y="16267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2722422" y="2997200"/>
            <a:ext cx="11210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Segment #2</a:t>
            </a:r>
          </a:p>
        </p:txBody>
      </p:sp>
      <p:cxnSp>
        <p:nvCxnSpPr>
          <p:cNvPr id="32" name=""/>
          <p:cNvCxnSpPr/>
          <p:nvPr/>
        </p:nvCxnSpPr>
        <p:spPr>
          <a:xfrm>
            <a:off x="4121150" y="311150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5772150" y="3111500"/>
            <a:ext cx="1841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917524" y="3505200"/>
            <a:ext cx="7477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Girl kiss</a:t>
            </a:r>
          </a:p>
        </p:txBody>
      </p:sp>
      <p:cxnSp>
        <p:nvCxnSpPr>
          <p:cNvPr id="35" name=""/>
          <p:cNvCxnSpPr/>
          <p:nvPr/>
        </p:nvCxnSpPr>
        <p:spPr>
          <a:xfrm>
            <a:off x="806450" y="3740150"/>
            <a:ext cx="1065174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884324" y="3581400"/>
            <a:ext cx="1133551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Happy Boy</a:t>
            </a:r>
          </a:p>
        </p:txBody>
      </p:sp>
      <p:sp>
        <p:nvSpPr>
          <p:cNvPr id="37" name=""/>
          <p:cNvSpPr/>
          <p:nvPr/>
        </p:nvSpPr>
        <p:spPr>
          <a:xfrm>
            <a:off x="3243249" y="3505200"/>
            <a:ext cx="7477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Girl kiss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3030575" y="3740150"/>
            <a:ext cx="1077874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906043" y="3975100"/>
            <a:ext cx="668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Trigger</a:t>
            </a:r>
          </a:p>
        </p:txBody>
      </p:sp>
      <p:cxnSp>
        <p:nvCxnSpPr>
          <p:cNvPr id="40" name=""/>
          <p:cNvCxnSpPr/>
          <p:nvPr/>
        </p:nvCxnSpPr>
        <p:spPr>
          <a:xfrm>
            <a:off x="806450" y="4210050"/>
            <a:ext cx="963371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1" name=""/>
          <p:cNvSpPr/>
          <p:nvPr/>
        </p:nvSpPr>
        <p:spPr>
          <a:xfrm>
            <a:off x="1782521" y="4051300"/>
            <a:ext cx="1337157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State change</a:t>
            </a:r>
          </a:p>
        </p:txBody>
      </p:sp>
      <p:cxnSp>
        <p:nvCxnSpPr>
          <p:cNvPr id="42" name=""/>
          <p:cNvCxnSpPr/>
          <p:nvPr/>
        </p:nvCxnSpPr>
        <p:spPr>
          <a:xfrm>
            <a:off x="3132378" y="4210050"/>
            <a:ext cx="301142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3" name=""/>
          <p:cNvSpPr/>
          <p:nvPr/>
        </p:nvSpPr>
        <p:spPr>
          <a:xfrm>
            <a:off x="3446221" y="4051300"/>
            <a:ext cx="1337157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State change</a:t>
            </a:r>
          </a:p>
        </p:txBody>
      </p:sp>
      <p:sp>
        <p:nvSpPr>
          <p:cNvPr id="44" name=""/>
          <p:cNvSpPr/>
          <p:nvPr/>
        </p:nvSpPr>
        <p:spPr>
          <a:xfrm>
            <a:off x="4900498" y="3975100"/>
            <a:ext cx="8497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</a:t>
            </a:r>
          </a:p>
        </p:txBody>
      </p:sp>
      <p:cxnSp>
        <p:nvCxnSpPr>
          <p:cNvPr id="45" name=""/>
          <p:cNvCxnSpPr/>
          <p:nvPr/>
        </p:nvCxnSpPr>
        <p:spPr>
          <a:xfrm>
            <a:off x="4796078" y="4210050"/>
            <a:ext cx="1160221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