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50" d="100"/>
          <a:sy n="50" d="100"/>
        </p:scale>
        <p:origin x="-113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6358629-8353-4D13-B61D-1E31FA1273F4}" type="doc">
      <dgm:prSet loTypeId="urn:microsoft.com/office/officeart/2005/8/layout/lProcess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948DAB1B-28E1-42FB-92E9-DD1FF2888012}">
      <dgm:prSet/>
      <dgm:spPr/>
      <dgm:t>
        <a:bodyPr/>
        <a:lstStyle/>
        <a:p>
          <a:r>
            <a:rPr lang="pl-PL" smtClean="0"/>
            <a:t>test</a:t>
          </a:r>
          <a:endParaRPr lang="pl-PL" dirty="0"/>
        </a:p>
      </dgm:t>
    </dgm:pt>
    <dgm:pt modelId="{7EAC4D98-5DBA-46BA-B59F-1B16B40D4ED1}" type="parTrans" cxnId="{1DF90914-A2A0-4752-A5CC-353B2472AF5E}">
      <dgm:prSet/>
      <dgm:spPr/>
      <dgm:t>
        <a:bodyPr/>
        <a:lstStyle/>
        <a:p>
          <a:endParaRPr lang="pl-PL"/>
        </a:p>
      </dgm:t>
    </dgm:pt>
    <dgm:pt modelId="{B9DE895C-38B2-4D57-86DB-000FE5F8B0AF}" type="sibTrans" cxnId="{1DF90914-A2A0-4752-A5CC-353B2472AF5E}">
      <dgm:prSet/>
      <dgm:spPr/>
      <dgm:t>
        <a:bodyPr/>
        <a:lstStyle/>
        <a:p>
          <a:endParaRPr lang="pl-PL"/>
        </a:p>
      </dgm:t>
    </dgm:pt>
    <dgm:pt modelId="{6B4F8C42-DB4B-4907-AB04-DEBC82C4CCCE}" type="pres">
      <dgm:prSet presAssocID="{C6358629-8353-4D13-B61D-1E31FA1273F4}" presName="theList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pl-PL"/>
        </a:p>
      </dgm:t>
    </dgm:pt>
    <dgm:pt modelId="{5404FF1E-64E6-47A7-BD54-6E5A08A4C38E}" type="pres">
      <dgm:prSet presAssocID="{948DAB1B-28E1-42FB-92E9-DD1FF2888012}" presName="compNode" presStyleCnt="0"/>
      <dgm:spPr/>
    </dgm:pt>
    <dgm:pt modelId="{95EE1757-A711-4AAC-B91E-282A4321116C}" type="pres">
      <dgm:prSet presAssocID="{948DAB1B-28E1-42FB-92E9-DD1FF2888012}" presName="aNode" presStyleLbl="bgShp" presStyleIdx="0" presStyleCnt="1"/>
      <dgm:spPr/>
      <dgm:t>
        <a:bodyPr/>
        <a:lstStyle/>
        <a:p>
          <a:endParaRPr lang="pl-PL"/>
        </a:p>
      </dgm:t>
    </dgm:pt>
    <dgm:pt modelId="{1DB30EB0-5D20-44EA-A0FB-A333D36A7774}" type="pres">
      <dgm:prSet presAssocID="{948DAB1B-28E1-42FB-92E9-DD1FF2888012}" presName="textNode" presStyleLbl="bgShp" presStyleIdx="0" presStyleCnt="1"/>
      <dgm:spPr/>
      <dgm:t>
        <a:bodyPr/>
        <a:lstStyle/>
        <a:p>
          <a:endParaRPr lang="pl-PL"/>
        </a:p>
      </dgm:t>
    </dgm:pt>
    <dgm:pt modelId="{86030CAE-49F0-411E-A426-C8CEC8CE7E4D}" type="pres">
      <dgm:prSet presAssocID="{948DAB1B-28E1-42FB-92E9-DD1FF2888012}" presName="compChildNode" presStyleCnt="0"/>
      <dgm:spPr/>
    </dgm:pt>
    <dgm:pt modelId="{48B02F30-8C06-4F92-A4F1-3A0EA2ECD610}" type="pres">
      <dgm:prSet presAssocID="{948DAB1B-28E1-42FB-92E9-DD1FF2888012}" presName="theInnerList" presStyleCnt="0"/>
      <dgm:spPr/>
    </dgm:pt>
  </dgm:ptLst>
  <dgm:cxnLst>
    <dgm:cxn modelId="{1012D3B8-9A35-4D9D-B13B-B59E7F43CA98}" type="presOf" srcId="{C6358629-8353-4D13-B61D-1E31FA1273F4}" destId="{6B4F8C42-DB4B-4907-AB04-DEBC82C4CCCE}" srcOrd="0" destOrd="0" presId="urn:microsoft.com/office/officeart/2005/8/layout/lProcess2"/>
    <dgm:cxn modelId="{1DF90914-A2A0-4752-A5CC-353B2472AF5E}" srcId="{C6358629-8353-4D13-B61D-1E31FA1273F4}" destId="{948DAB1B-28E1-42FB-92E9-DD1FF2888012}" srcOrd="0" destOrd="0" parTransId="{7EAC4D98-5DBA-46BA-B59F-1B16B40D4ED1}" sibTransId="{B9DE895C-38B2-4D57-86DB-000FE5F8B0AF}"/>
    <dgm:cxn modelId="{6028D43C-7C8B-4253-8DDC-210540401F1B}" type="presOf" srcId="{948DAB1B-28E1-42FB-92E9-DD1FF2888012}" destId="{95EE1757-A711-4AAC-B91E-282A4321116C}" srcOrd="0" destOrd="0" presId="urn:microsoft.com/office/officeart/2005/8/layout/lProcess2"/>
    <dgm:cxn modelId="{D7604993-9A24-4A0F-82EB-CDC06FB68D07}" type="presOf" srcId="{948DAB1B-28E1-42FB-92E9-DD1FF2888012}" destId="{1DB30EB0-5D20-44EA-A0FB-A333D36A7774}" srcOrd="1" destOrd="0" presId="urn:microsoft.com/office/officeart/2005/8/layout/lProcess2"/>
    <dgm:cxn modelId="{DC274F9B-87BE-4B2B-BDDE-7C44DD86FDD1}" type="presParOf" srcId="{6B4F8C42-DB4B-4907-AB04-DEBC82C4CCCE}" destId="{5404FF1E-64E6-47A7-BD54-6E5A08A4C38E}" srcOrd="0" destOrd="0" presId="urn:microsoft.com/office/officeart/2005/8/layout/lProcess2"/>
    <dgm:cxn modelId="{62CB3239-A9E2-499E-B5FA-EE4B8EA8B498}" type="presParOf" srcId="{5404FF1E-64E6-47A7-BD54-6E5A08A4C38E}" destId="{95EE1757-A711-4AAC-B91E-282A4321116C}" srcOrd="0" destOrd="0" presId="urn:microsoft.com/office/officeart/2005/8/layout/lProcess2"/>
    <dgm:cxn modelId="{68C662C0-1019-40AE-AE0E-E3AFF5E49969}" type="presParOf" srcId="{5404FF1E-64E6-47A7-BD54-6E5A08A4C38E}" destId="{1DB30EB0-5D20-44EA-A0FB-A333D36A7774}" srcOrd="1" destOrd="0" presId="urn:microsoft.com/office/officeart/2005/8/layout/lProcess2"/>
    <dgm:cxn modelId="{726FC911-3D5F-4A79-886D-1E1396C90CB2}" type="presParOf" srcId="{5404FF1E-64E6-47A7-BD54-6E5A08A4C38E}" destId="{86030CAE-49F0-411E-A426-C8CEC8CE7E4D}" srcOrd="2" destOrd="0" presId="urn:microsoft.com/office/officeart/2005/8/layout/lProcess2"/>
    <dgm:cxn modelId="{71BFB929-E1F3-4931-BBA1-C1F160BE02A7}" type="presParOf" srcId="{86030CAE-49F0-411E-A426-C8CEC8CE7E4D}" destId="{48B02F30-8C06-4F92-A4F1-3A0EA2ECD610}" srcOrd="0" destOrd="0" presId="urn:microsoft.com/office/officeart/2005/8/layout/lProcess2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Process2">
  <dgm:title val=""/>
  <dgm:desc val=""/>
  <dgm:catLst>
    <dgm:cat type="list" pri="10000"/>
    <dgm:cat type="relationship" pri="13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  <dgm:cxn modelId="33" srcId="3" destId="31" srcOrd="0" destOrd="0"/>
        <dgm:cxn modelId="34" srcId="3" destId="32" srcOrd="0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theList">
    <dgm:varLst>
      <dgm:dir/>
      <dgm:animLvl val="lvl"/>
      <dgm:resizeHandles val="exact"/>
    </dgm:varLst>
    <dgm:choose name="Name0">
      <dgm:if name="Name1" func="var" arg="dir" op="equ" val="norm">
        <dgm:alg type="lin"/>
      </dgm:if>
      <dgm:else name="Name2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ompNode" refType="w"/>
      <dgm:constr type="h" for="ch" forName="compNode" refType="h"/>
      <dgm:constr type="w" for="ch" forName="aSpace" refType="w" fact="0.075"/>
      <dgm:constr type="h" for="des" forName="aSpace2" refType="h" fact="0.1"/>
      <dgm:constr type="primFontSz" for="des" forName="textNode" op="equ"/>
      <dgm:constr type="primFontSz" for="des" forName="childNode" op="equ"/>
    </dgm:constrLst>
    <dgm:ruleLst/>
    <dgm:forEach name="aNodeForEach" axis="ch" ptType="node">
      <dgm:layoutNode name="compNode">
        <dgm:alg type="composite"/>
        <dgm:shape xmlns:r="http://schemas.openxmlformats.org/officeDocument/2006/relationships" r:blip="">
          <dgm:adjLst/>
        </dgm:shape>
        <dgm:presOf/>
        <dgm:constrLst>
          <dgm:constr type="w" for="ch" forName="aNode" refType="w"/>
          <dgm:constr type="h" for="ch" forName="aNode" refType="h"/>
          <dgm:constr type="w" for="ch" forName="textNode" refType="w"/>
          <dgm:constr type="h" for="ch" forName="textNode" refType="h" fact="0.3"/>
          <dgm:constr type="ctrX" for="ch" forName="textNode" refType="w" fact="0.5"/>
          <dgm:constr type="w" for="ch" forName="compChildNode" refType="w" fact="0.8"/>
          <dgm:constr type="h" for="ch" forName="compChildNode" refType="h" fact="0.65"/>
          <dgm:constr type="t" for="ch" forName="compChildNode" refType="h" fact="0.3"/>
          <dgm:constr type="ctrX" for="ch" forName="compChildNode" refType="w" fact="0.5"/>
        </dgm:constrLst>
        <dgm:ruleLst/>
        <dgm:layoutNode name="aNode" styleLbl="bgShp">
          <dgm:alg type="sp"/>
          <dgm:shape xmlns:r="http://schemas.openxmlformats.org/officeDocument/2006/relationships" type="roundRect" r:blip="">
            <dgm:adjLst>
              <dgm:adj idx="1" val="0.1"/>
            </dgm:adjLst>
          </dgm:shape>
          <dgm:presOf axis="self"/>
          <dgm:constrLst/>
          <dgm:ruleLst/>
        </dgm:layoutNode>
        <dgm:layoutNode name="textNode" styleLbl="bgShp">
          <dgm:alg type="tx"/>
          <dgm:shape xmlns:r="http://schemas.openxmlformats.org/officeDocument/2006/relationships" type="rect" r:blip="" hideGeom="1">
            <dgm:adjLst>
              <dgm:adj idx="1" val="0.1"/>
            </dgm:adjLst>
          </dgm:shape>
          <dgm:presOf axis="self"/>
          <dgm:constrLst>
            <dgm:constr type="primFontSz" val="65"/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  <dgm:layoutNode name="compChildNode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w" for="des" forName="childNode" refType="w"/>
            <dgm:constr type="h" for="des" forName="childNode" refType="h"/>
          </dgm:constrLst>
          <dgm:ruleLst/>
          <dgm:layoutNode name="theInnerList">
            <dgm:alg type="lin">
              <dgm:param type="linDir" val="fromT"/>
            </dgm:alg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childNodeForEach" axis="ch" ptType="node">
              <dgm:layoutNode name="childNode" styleLbl="node1">
                <dgm:varLst>
                  <dgm:bulletEnabled val="1"/>
                </dgm:varLst>
                <dgm:alg type="tx"/>
                <dgm:shape xmlns:r="http://schemas.openxmlformats.org/officeDocument/2006/relationships" type="roundRect" r:blip="">
                  <dgm:adjLst>
                    <dgm:adj idx="1" val="0.1"/>
                  </dgm:adjLst>
                </dgm:shape>
                <dgm:presOf axis="desOrSelf" ptType="node"/>
                <dgm:constrLst>
                  <dgm:constr type="primFontSz" val="65"/>
                  <dgm:constr type="tMarg" refType="primFontSz" fact="0.15"/>
                  <dgm:constr type="bMarg" refType="primFontSz" fact="0.15"/>
                  <dgm:constr type="lMarg" refType="primFontSz" fact="0.2"/>
                  <dgm:constr type="rMarg" refType="primFontSz" fact="0.2"/>
                </dgm:constrLst>
                <dgm:ruleLst>
                  <dgm:rule type="primFontSz" val="5" fact="NaN" max="NaN"/>
                </dgm:ruleLst>
              </dgm:layoutNode>
              <dgm:choose name="Name3">
                <dgm:if name="Name4" axis="self" ptType="node" func="revPos" op="equ" val="1"/>
                <dgm:else name="Name5">
                  <dgm:layoutNode name="aSpace2">
                    <dgm:alg type="sp"/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</dgm:layoutNode>
                </dgm:else>
              </dgm:choose>
            </dgm:forEach>
          </dgm:layoutNode>
        </dgm:layoutNode>
      </dgm:layoutNode>
      <dgm:choose name="Name6">
        <dgm:if name="Name7" axis="self" ptType="node" func="revPos" op="equ" val="1"/>
        <dgm:else name="Name8">
          <dgm:layoutNode name="aSpace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D0E07-680B-4923-9DB2-D0AA3BDA8AB6}" type="datetimeFigureOut">
              <a:rPr lang="pl-PL" smtClean="0"/>
              <a:pPr/>
              <a:t>2017-08-10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4199F-A2E3-4357-834E-9FFDDE19D9F2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D0E07-680B-4923-9DB2-D0AA3BDA8AB6}" type="datetimeFigureOut">
              <a:rPr lang="pl-PL" smtClean="0"/>
              <a:pPr/>
              <a:t>2017-08-10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4199F-A2E3-4357-834E-9FFDDE19D9F2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D0E07-680B-4923-9DB2-D0AA3BDA8AB6}" type="datetimeFigureOut">
              <a:rPr lang="pl-PL" smtClean="0"/>
              <a:pPr/>
              <a:t>2017-08-10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4199F-A2E3-4357-834E-9FFDDE19D9F2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D0E07-680B-4923-9DB2-D0AA3BDA8AB6}" type="datetimeFigureOut">
              <a:rPr lang="pl-PL" smtClean="0"/>
              <a:pPr/>
              <a:t>2017-08-10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4199F-A2E3-4357-834E-9FFDDE19D9F2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D0E07-680B-4923-9DB2-D0AA3BDA8AB6}" type="datetimeFigureOut">
              <a:rPr lang="pl-PL" smtClean="0"/>
              <a:pPr/>
              <a:t>2017-08-10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4199F-A2E3-4357-834E-9FFDDE19D9F2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D0E07-680B-4923-9DB2-D0AA3BDA8AB6}" type="datetimeFigureOut">
              <a:rPr lang="pl-PL" smtClean="0"/>
              <a:pPr/>
              <a:t>2017-08-10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4199F-A2E3-4357-834E-9FFDDE19D9F2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D0E07-680B-4923-9DB2-D0AA3BDA8AB6}" type="datetimeFigureOut">
              <a:rPr lang="pl-PL" smtClean="0"/>
              <a:pPr/>
              <a:t>2017-08-10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4199F-A2E3-4357-834E-9FFDDE19D9F2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D0E07-680B-4923-9DB2-D0AA3BDA8AB6}" type="datetimeFigureOut">
              <a:rPr lang="pl-PL" smtClean="0"/>
              <a:pPr/>
              <a:t>2017-08-10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4199F-A2E3-4357-834E-9FFDDE19D9F2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D0E07-680B-4923-9DB2-D0AA3BDA8AB6}" type="datetimeFigureOut">
              <a:rPr lang="pl-PL" smtClean="0"/>
              <a:pPr/>
              <a:t>2017-08-10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4199F-A2E3-4357-834E-9FFDDE19D9F2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D0E07-680B-4923-9DB2-D0AA3BDA8AB6}" type="datetimeFigureOut">
              <a:rPr lang="pl-PL" smtClean="0"/>
              <a:pPr/>
              <a:t>2017-08-10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4199F-A2E3-4357-834E-9FFDDE19D9F2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D0E07-680B-4923-9DB2-D0AA3BDA8AB6}" type="datetimeFigureOut">
              <a:rPr lang="pl-PL" smtClean="0"/>
              <a:pPr/>
              <a:t>2017-08-10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4199F-A2E3-4357-834E-9FFDDE19D9F2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ED0E07-680B-4923-9DB2-D0AA3BDA8AB6}" type="datetimeFigureOut">
              <a:rPr lang="pl-PL" smtClean="0"/>
              <a:pPr/>
              <a:t>2017-08-10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CB4199F-A2E3-4357-834E-9FFDDE19D9F2}" type="slidenum">
              <a:rPr lang="pl-PL" smtClean="0"/>
              <a:pPr/>
              <a:t>‹#›</a:t>
            </a:fld>
            <a:endParaRPr 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2500298" y="1928802"/>
          <a:ext cx="4333884" cy="296069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Grizli777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/>
  <cp:lastModifiedBy>AdSK</cp:lastModifiedBy>
  <cp:revision>3</cp:revision>
  <dcterms:created xsi:type="dcterms:W3CDTF">2017-08-10T12:36:32Z</dcterms:created>
  <dcterms:modified xsi:type="dcterms:W3CDTF">2017-08-10T12:38:34Z</dcterms:modified>
</cp:coreProperties>
</file>

<file path=docProps/thumbnail.jpeg>
</file>