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39" autoAdjust="0"/>
    <p:restoredTop sz="94660"/>
  </p:normalViewPr>
  <p:slideViewPr>
    <p:cSldViewPr snapToGrid="0">
      <p:cViewPr varScale="1">
        <p:scale>
          <a:sx n="62" d="100"/>
          <a:sy n="62" d="100"/>
        </p:scale>
        <p:origin x="102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3071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745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06788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5176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133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303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2599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3786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5397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8037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0160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D17227-97A5-460C-B542-AADB92B933EC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A90F78-ABF5-46EC-9FA7-42A22D5349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2534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4"/>
          <p:cNvSpPr txBox="1">
            <a:spLocks noChangeArrowheads="1"/>
          </p:cNvSpPr>
          <p:nvPr/>
        </p:nvSpPr>
        <p:spPr bwMode="auto">
          <a:xfrm>
            <a:off x="1124646" y="2054523"/>
            <a:ext cx="8928992" cy="923330"/>
          </a:xfrm>
          <a:prstGeom prst="rect">
            <a:avLst/>
          </a:prstGeom>
          <a:noFill/>
          <a:ln>
            <a:noFill/>
            <a:headEnd type="none" w="sm" len="sm"/>
            <a:tailEnd type="none" w="sm" len="sm"/>
          </a:ln>
          <a:effectLst/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he-IL"/>
            </a:defPPr>
            <a:lvl1pPr>
              <a:spcBef>
                <a:spcPct val="50000"/>
              </a:spcBef>
              <a:defRPr sz="5400" b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sha" panose="020B0502040204020203" pitchFamily="34" charset="-79"/>
                <a:cs typeface="Gisha" panose="020B0502040204020203" pitchFamily="34" charset="-79"/>
              </a:defRPr>
            </a:lvl1pPr>
            <a:lvl2pPr>
              <a:defRPr>
                <a:solidFill>
                  <a:schemeClr val="lt1"/>
                </a:solidFill>
                <a:latin typeface="+mn-lt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cs typeface="+mn-cs"/>
              </a:defRPr>
            </a:lvl9pPr>
          </a:lstStyle>
          <a:p>
            <a:pPr algn="l"/>
            <a:r>
              <a:rPr lang="en-US" dirty="0" smtClean="0">
                <a:effectLst/>
                <a:latin typeface="+mn-lt"/>
                <a:cs typeface="+mn-cs"/>
              </a:rPr>
              <a:t>test</a:t>
            </a:r>
            <a:endParaRPr lang="en-US" dirty="0">
              <a:effectLst/>
              <a:latin typeface="+mn-lt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88046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Gisha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6</cp:revision>
  <dcterms:created xsi:type="dcterms:W3CDTF">2016-11-09T07:04:24Z</dcterms:created>
  <dcterms:modified xsi:type="dcterms:W3CDTF">2016-11-09T07:08:21Z</dcterms:modified>
</cp:coreProperties>
</file>

<file path=docProps/thumbnail.jpeg>
</file>