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57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04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049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1202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120131"/>
            <a:ext cx="753668" cy="108433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287773"/>
            <a:ext cx="748080" cy="305073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289790"/>
            <a:ext cx="748080" cy="303318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62368" y="520700"/>
            <a:ext cx="1790531" cy="584200"/>
          </a:xfrm>
          <a:custGeom>
            <a:pathLst>
              <a:path w="1790531" h="584200">
                <a:moveTo>
                  <a:pt x="0" y="584200"/>
                </a:moveTo>
                <a:lnTo>
                  <a:pt x="248183" y="104664"/>
                </a:lnTo>
                <a:cubicBezTo>
                  <a:pt x="257568" y="86531"/>
                  <a:pt x="269102" y="70274"/>
                  <a:pt x="281721" y="57656"/>
                </a:cubicBezTo>
                <a:cubicBezTo>
                  <a:pt x="314122" y="25254"/>
                  <a:pt x="370511" y="6"/>
                  <a:pt x="420896" y="0"/>
                </a:cubicBezTo>
                <a:lnTo>
                  <a:pt x="1365287" y="0"/>
                </a:lnTo>
                <a:cubicBezTo>
                  <a:pt x="1415677" y="0"/>
                  <a:pt x="1472075" y="25250"/>
                  <a:pt x="1504481" y="57656"/>
                </a:cubicBezTo>
                <a:cubicBezTo>
                  <a:pt x="1516771" y="69946"/>
                  <a:pt x="1528033" y="85688"/>
                  <a:pt x="1537277" y="103244"/>
                </a:cubicBezTo>
                <a:lnTo>
                  <a:pt x="1790531" y="58420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