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9" autoAdjust="0"/>
    <p:restoredTop sz="94660"/>
  </p:normalViewPr>
  <p:slideViewPr>
    <p:cSldViewPr snapToGrid="0">
      <p:cViewPr varScale="1">
        <p:scale>
          <a:sx n="89" d="100"/>
          <a:sy n="89" d="100"/>
        </p:scale>
        <p:origin x="90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3875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62780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176043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6282847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3875773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617248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2842642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20345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62960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134665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083160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087234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77086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06763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113484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21605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1FCD67-6919-422B-B34D-E94328E5B998}" type="datetimeFigureOut">
              <a:rPr lang="pl-PL" smtClean="0"/>
              <a:t>2019-04-29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B0FCEF43-20B1-4DB6-A129-BF82892ED266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817890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err="1" smtClean="0"/>
              <a:t>Theme</a:t>
            </a:r>
            <a:r>
              <a:rPr lang="pl-PL" dirty="0" smtClean="0"/>
              <a:t> test</a:t>
            </a:r>
            <a:endParaRPr lang="pl-P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dirty="0" err="1" smtClean="0"/>
              <a:t>Theme</a:t>
            </a:r>
            <a:r>
              <a:rPr lang="pl-PL" dirty="0" smtClean="0"/>
              <a:t> DOM </a:t>
            </a:r>
            <a:r>
              <a:rPr lang="pl-PL" dirty="0" err="1" smtClean="0"/>
              <a:t>should</a:t>
            </a:r>
            <a:r>
              <a:rPr lang="pl-PL" dirty="0" smtClean="0"/>
              <a:t> be </a:t>
            </a:r>
            <a:r>
              <a:rPr lang="pl-PL" dirty="0" err="1" smtClean="0"/>
              <a:t>stored</a:t>
            </a:r>
            <a:r>
              <a:rPr lang="pl-PL" dirty="0" smtClean="0"/>
              <a:t> in </a:t>
            </a:r>
            <a:r>
              <a:rPr lang="pl-PL" dirty="0" err="1" smtClean="0"/>
              <a:t>OOXTheme</a:t>
            </a:r>
            <a:r>
              <a:rPr lang="pl-PL" dirty="0" smtClean="0"/>
              <a:t> for </a:t>
            </a:r>
            <a:r>
              <a:rPr lang="pl-PL" dirty="0" err="1" smtClean="0"/>
              <a:t>SmartArt</a:t>
            </a:r>
            <a:r>
              <a:rPr lang="pl-PL" dirty="0" smtClean="0"/>
              <a:t> re-</a:t>
            </a:r>
            <a:r>
              <a:rPr lang="pl-PL" dirty="0" err="1" smtClean="0"/>
              <a:t>generation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119470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</TotalTime>
  <Words>12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Trebuchet MS</vt:lpstr>
      <vt:lpstr>Wingdings 3</vt:lpstr>
      <vt:lpstr>Facet</vt:lpstr>
      <vt:lpstr>Theme test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Theme test</dc:title>
  <dc:creator>Grzegorz Araminowicz</dc:creator>
  <cp:lastModifiedBy>Grzegorz Araminowicz</cp:lastModifiedBy>
  <cp:revision>1</cp:revision>
  <dcterms:created xsi:type="dcterms:W3CDTF">2019-04-29T12:21:17Z</dcterms:created>
  <dcterms:modified xsi:type="dcterms:W3CDTF">2019-04-29T12:23:25Z</dcterms:modified>
</cp:coreProperties>
</file>

<file path=docProps/thumbnail.jpeg>
</file>